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F34D586-3582-4CC4-9260-74956F28D0DC}">
          <p14:sldIdLst>
            <p14:sldId id="256"/>
            <p14:sldId id="258"/>
            <p14:sldId id="259"/>
            <p14:sldId id="260"/>
            <p14:sldId id="261"/>
            <p14:sldId id="262"/>
          </p14:sldIdLst>
        </p14:section>
        <p14:section name="Untitled Section" id="{FEEA7662-C61D-4C05-8286-0DDFB90499D4}">
          <p14:sldIdLst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68" d="100"/>
          <a:sy n="68" d="100"/>
        </p:scale>
        <p:origin x="6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3475F42-B8EC-4CC5-9408-8AE177BFCAF6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806FAC0-E772-4294-9829-C95BCEFBA667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974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75F42-B8EC-4CC5-9408-8AE177BFCAF6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AC0-E772-4294-9829-C95BCEFBA6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8587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75F42-B8EC-4CC5-9408-8AE177BFCAF6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AC0-E772-4294-9829-C95BCEFBA667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289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75F42-B8EC-4CC5-9408-8AE177BFCAF6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AC0-E772-4294-9829-C95BCEFBA6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1633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75F42-B8EC-4CC5-9408-8AE177BFCAF6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AC0-E772-4294-9829-C95BCEFBA667}" type="slidenum">
              <a:rPr lang="en-IN" smtClean="0"/>
              <a:t>‹#›</a:t>
            </a:fld>
            <a:endParaRPr lang="en-IN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1111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75F42-B8EC-4CC5-9408-8AE177BFCAF6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AC0-E772-4294-9829-C95BCEFBA667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1843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75F42-B8EC-4CC5-9408-8AE177BFCAF6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AC0-E772-4294-9829-C95BCEFBA6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0415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75F42-B8EC-4CC5-9408-8AE177BFCAF6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AC0-E772-4294-9829-C95BCEFBA667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6949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75F42-B8EC-4CC5-9408-8AE177BFCAF6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AC0-E772-4294-9829-C95BCEFBA6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1606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75F42-B8EC-4CC5-9408-8AE177BFCAF6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AC0-E772-4294-9829-C95BCEFBA6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4643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75F42-B8EC-4CC5-9408-8AE177BFCAF6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AC0-E772-4294-9829-C95BCEFBA667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98294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75F42-B8EC-4CC5-9408-8AE177BFCAF6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AC0-E772-4294-9829-C95BCEFBA667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69016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75F42-B8EC-4CC5-9408-8AE177BFCAF6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AC0-E772-4294-9829-C95BCEFBA6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78605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75F42-B8EC-4CC5-9408-8AE177BFCAF6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AC0-E772-4294-9829-C95BCEFBA667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88920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75F42-B8EC-4CC5-9408-8AE177BFCAF6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AC0-E772-4294-9829-C95BCEFBA667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76519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75F42-B8EC-4CC5-9408-8AE177BFCAF6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AC0-E772-4294-9829-C95BCEFBA667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85779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75F42-B8EC-4CC5-9408-8AE177BFCAF6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AC0-E772-4294-9829-C95BCEFBA667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9164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3475F42-B8EC-4CC5-9408-8AE177BFCAF6}" type="datetimeFigureOut">
              <a:rPr lang="en-IN" smtClean="0"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806FAC0-E772-4294-9829-C95BCEFBA6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9327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2023F-A1C1-5D4B-5A1B-3B8FCC4FE9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Design of field work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AC6B41-556A-F022-3AC1-89FED48792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Stage wise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57487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21BF7-657A-C8DA-5899-811A5A935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Preliminary  stage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86A44-05B9-A842-F442-46713D5C3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Selection of topic for study</a:t>
            </a:r>
          </a:p>
          <a:p>
            <a:r>
              <a:rPr lang="en-IN" dirty="0"/>
              <a:t>Statement of the problem and formulation of hypothesis</a:t>
            </a:r>
          </a:p>
          <a:p>
            <a:r>
              <a:rPr lang="en-IN" dirty="0"/>
              <a:t>Selection of study area </a:t>
            </a:r>
          </a:p>
          <a:p>
            <a:r>
              <a:rPr lang="en-IN" dirty="0"/>
              <a:t>Base map of area of research</a:t>
            </a:r>
          </a:p>
          <a:p>
            <a:r>
              <a:rPr lang="en-IN" dirty="0"/>
              <a:t>Copies of base map</a:t>
            </a:r>
          </a:p>
          <a:p>
            <a:r>
              <a:rPr lang="en-IN" dirty="0" err="1"/>
              <a:t>Topgraphical</a:t>
            </a:r>
            <a:r>
              <a:rPr lang="en-IN" dirty="0"/>
              <a:t> map of study area</a:t>
            </a:r>
          </a:p>
        </p:txBody>
      </p:sp>
    </p:spTree>
    <p:extLst>
      <p:ext uri="{BB962C8B-B14F-4D97-AF65-F5344CB8AC3E}">
        <p14:creationId xmlns:p14="http://schemas.microsoft.com/office/powerpoint/2010/main" val="3174820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A77DC-8ECE-A9D8-3A91-FEF5BA084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2.Operational stage</a:t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9ACF9-06A7-94AA-C211-E9F7CEC5C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Preliminary survey of study area</a:t>
            </a:r>
          </a:p>
          <a:p>
            <a:r>
              <a:rPr lang="en-US" dirty="0"/>
              <a:t>Formulation of questionnaire and schedules  for collection of data</a:t>
            </a:r>
          </a:p>
          <a:p>
            <a:r>
              <a:rPr lang="en-IN" dirty="0"/>
              <a:t>Conduct of survey and getting data</a:t>
            </a:r>
          </a:p>
          <a:p>
            <a:r>
              <a:rPr lang="en-IN" dirty="0"/>
              <a:t>To get desired information from topographical map</a:t>
            </a:r>
          </a:p>
        </p:txBody>
      </p:sp>
    </p:spTree>
    <p:extLst>
      <p:ext uri="{BB962C8B-B14F-4D97-AF65-F5344CB8AC3E}">
        <p14:creationId xmlns:p14="http://schemas.microsoft.com/office/powerpoint/2010/main" val="1959132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6B72B-FFBD-9F0D-71CD-A067B20A8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3.Tabulation stage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3F3072-BEFD-9198-FB29-286E94E377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Present data in the form of tables</a:t>
            </a:r>
          </a:p>
          <a:p>
            <a:r>
              <a:rPr lang="en-US" dirty="0"/>
              <a:t>Make averages of data if required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54838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3F6F1-F063-1FE7-5423-E1FA16A0E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4. Mapping stage</a:t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579AD-4A2D-E574-9DD1-9122F7F269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 maps </a:t>
            </a:r>
          </a:p>
          <a:p>
            <a:r>
              <a:rPr lang="en-US" dirty="0"/>
              <a:t>Make diagrams</a:t>
            </a:r>
          </a:p>
          <a:p>
            <a:r>
              <a:rPr lang="en-US" dirty="0"/>
              <a:t>Make graphs of the data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04803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04F65-4C56-7897-6C1F-D10684E14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5.Reporting stage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879F5-654F-EA11-E451-7A709210F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analysis of data </a:t>
            </a:r>
          </a:p>
          <a:p>
            <a:r>
              <a:rPr lang="en-US" dirty="0"/>
              <a:t>Do interpret data</a:t>
            </a:r>
          </a:p>
          <a:p>
            <a:r>
              <a:rPr lang="en-US" dirty="0"/>
              <a:t>Make a detailed report of the area </a:t>
            </a:r>
          </a:p>
          <a:p>
            <a:r>
              <a:rPr lang="en-US" dirty="0"/>
              <a:t>Data to be plotted on base maps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03662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59A73-A19B-1FFD-0893-FDDAA51B1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6.Conclusion and recommendations</a:t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A16425-D8AC-E9FC-F578-53600F46A2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 conclusions and recommendations based on your research 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554700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19</TotalTime>
  <Words>145</Words>
  <Application>Microsoft Office PowerPoint</Application>
  <PresentationFormat>Widescreen</PresentationFormat>
  <Paragraphs>28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Garamond</vt:lpstr>
      <vt:lpstr>Organic</vt:lpstr>
      <vt:lpstr>Design of field work</vt:lpstr>
      <vt:lpstr>1. Preliminary  stage</vt:lpstr>
      <vt:lpstr>2.Operational stage </vt:lpstr>
      <vt:lpstr>3.Tabulation stage</vt:lpstr>
      <vt:lpstr>4. Mapping stage </vt:lpstr>
      <vt:lpstr>5.Reporting stage</vt:lpstr>
      <vt:lpstr>6.Conclusion and recommendations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of field work</dc:title>
  <dc:creator>VIMMI</dc:creator>
  <cp:lastModifiedBy>VIMMI</cp:lastModifiedBy>
  <cp:revision>3</cp:revision>
  <dcterms:created xsi:type="dcterms:W3CDTF">2022-07-15T11:47:38Z</dcterms:created>
  <dcterms:modified xsi:type="dcterms:W3CDTF">2022-07-19T17:26:35Z</dcterms:modified>
</cp:coreProperties>
</file>